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07" r:id="rId4"/>
    <p:sldId id="278" r:id="rId5"/>
    <p:sldId id="308" r:id="rId6"/>
    <p:sldId id="279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85" r:id="rId16"/>
    <p:sldId id="292" r:id="rId17"/>
    <p:sldId id="293" r:id="rId18"/>
    <p:sldId id="291" r:id="rId19"/>
    <p:sldId id="294" r:id="rId20"/>
    <p:sldId id="306" r:id="rId21"/>
    <p:sldId id="305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62521" autoAdjust="0"/>
  </p:normalViewPr>
  <p:slideViewPr>
    <p:cSldViewPr snapToGrid="0">
      <p:cViewPr varScale="1">
        <p:scale>
          <a:sx n="74" d="100"/>
          <a:sy n="74" d="100"/>
        </p:scale>
        <p:origin x="19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20.01.2021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</a:t>
            </a:r>
            <a:r>
              <a:rPr lang="ru-RU" sz="1200" dirty="0" err="1">
                <a:ea typeface="+mn-lt"/>
                <a:cs typeface="+mn-lt"/>
              </a:rPr>
              <a:t>бакетам</a:t>
            </a:r>
            <a:r>
              <a:rPr lang="ru-RU" sz="1200" dirty="0">
                <a:ea typeface="+mn-lt"/>
                <a:cs typeface="+mn-lt"/>
              </a:rPr>
              <a:t> – более равномерно, заменили операцию остатка от деления, которая используется в маппинге </a:t>
            </a:r>
            <a:r>
              <a:rPr lang="ru-RU" sz="1200" dirty="0" err="1">
                <a:ea typeface="+mn-lt"/>
                <a:cs typeface="+mn-lt"/>
              </a:rPr>
              <a:t>бакета</a:t>
            </a:r>
            <a:r>
              <a:rPr lang="ru-RU" sz="1200" dirty="0">
                <a:ea typeface="+mn-lt"/>
                <a:cs typeface="+mn-lt"/>
              </a:rPr>
              <a:t> на несколько умножений и сдвигов, что быстрее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HashSet</a:t>
            </a:r>
            <a:r>
              <a:rPr lang="ru-RU" sz="1200" dirty="0">
                <a:ea typeface="+mn-lt"/>
                <a:cs typeface="+mn-lt"/>
              </a:rPr>
              <a:t>&lt;T&gt;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ConcurrentDictionary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TValue</a:t>
            </a:r>
            <a:r>
              <a:rPr lang="ru-RU" sz="1200" dirty="0">
                <a:ea typeface="+mn-lt"/>
                <a:cs typeface="+mn-lt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</a:t>
            </a:r>
            <a:r>
              <a:rPr lang="ru-RU" dirty="0" err="1">
                <a:cs typeface="Calibri"/>
              </a:rPr>
              <a:t>Dictionary</a:t>
            </a:r>
            <a:r>
              <a:rPr lang="ru-RU" dirty="0">
                <a:cs typeface="Calibri"/>
              </a:rPr>
              <a:t> были </a:t>
            </a:r>
            <a:r>
              <a:rPr lang="ru-RU" dirty="0" err="1">
                <a:cs typeface="Calibri"/>
              </a:rPr>
              <a:t>портированы</a:t>
            </a:r>
            <a:r>
              <a:rPr lang="ru-RU" dirty="0">
                <a:cs typeface="Calibri"/>
              </a:rPr>
              <a:t> на </a:t>
            </a:r>
            <a:r>
              <a:rPr lang="ru-RU" dirty="0" err="1">
                <a:cs typeface="Calibri"/>
              </a:rPr>
              <a:t>hashset</a:t>
            </a:r>
            <a:r>
              <a:rPr lang="ru-RU" dirty="0">
                <a:cs typeface="Calibri"/>
              </a:rPr>
              <a:t> и </a:t>
            </a:r>
            <a:r>
              <a:rPr lang="ru-RU" dirty="0" err="1">
                <a:cs typeface="Calibri"/>
              </a:rPr>
              <a:t>ConcurrentDictionary</a:t>
            </a:r>
            <a:endParaRPr lang="ru-R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ImmutableArray</a:t>
            </a:r>
            <a:r>
              <a:rPr lang="ru-RU" sz="1200" dirty="0">
                <a:ea typeface="+mn-lt"/>
                <a:cs typeface="+mn-lt"/>
              </a:rPr>
              <a:t>&lt;T&gt; </a:t>
            </a:r>
            <a:r>
              <a:rPr lang="ru-RU" sz="1200" dirty="0" err="1">
                <a:ea typeface="+mn-lt"/>
                <a:cs typeface="+mn-lt"/>
              </a:rPr>
              <a:t>foreach</a:t>
            </a:r>
            <a:r>
              <a:rPr lang="ru-RU" sz="1200" dirty="0">
                <a:ea typeface="+mn-lt"/>
                <a:cs typeface="+mn-lt"/>
              </a:rPr>
              <a:t> </a:t>
            </a:r>
            <a:endParaRPr lang="ru-RU" dirty="0">
              <a:cs typeface="Calibri"/>
            </a:endParaRPr>
          </a:p>
          <a:p>
            <a:r>
              <a:rPr lang="ru-RU" dirty="0" err="1"/>
              <a:t>ImmutableArray</a:t>
            </a:r>
            <a:r>
              <a:rPr lang="ru-RU" dirty="0"/>
              <a:t>&lt;T&gt; - улучшен </a:t>
            </a:r>
            <a:r>
              <a:rPr lang="ru-RU" dirty="0" err="1"/>
              <a:t>foreach</a:t>
            </a:r>
            <a:r>
              <a:rPr lang="ru-RU" dirty="0"/>
              <a:t> (</a:t>
            </a:r>
            <a:r>
              <a:rPr lang="ru-RU" dirty="0" err="1"/>
              <a:t>agressive</a:t>
            </a:r>
            <a:r>
              <a:rPr lang="ru-RU" dirty="0"/>
              <a:t> </a:t>
            </a:r>
            <a:r>
              <a:rPr lang="ru-RU" dirty="0" err="1"/>
              <a:t>inlining</a:t>
            </a:r>
            <a:r>
              <a:rPr lang="ru-RU" dirty="0"/>
              <a:t>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ImmutableList</a:t>
            </a:r>
            <a:r>
              <a:rPr lang="ru-RU" sz="1200" dirty="0">
                <a:ea typeface="+mn-lt"/>
                <a:cs typeface="+mn-lt"/>
              </a:rPr>
              <a:t>&lt;T&gt;.</a:t>
            </a:r>
            <a:r>
              <a:rPr lang="ru-RU" sz="1200" dirty="0" err="1">
                <a:ea typeface="+mn-lt"/>
                <a:cs typeface="+mn-lt"/>
              </a:rPr>
              <a:t>Contains</a:t>
            </a:r>
            <a:endParaRPr lang="ru-RU" sz="1200" dirty="0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использовать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Использовать </a:t>
            </a:r>
            <a:r>
              <a:rPr lang="ru-RU" sz="1200" dirty="0" err="1"/>
              <a:t>Count</a:t>
            </a:r>
            <a:r>
              <a:rPr lang="ru-RU" sz="1200" dirty="0"/>
              <a:t> в </a:t>
            </a:r>
            <a:r>
              <a:rPr lang="ru-RU" sz="1200" dirty="0" err="1"/>
              <a:t>Enumerable.Any</a:t>
            </a:r>
            <a:r>
              <a:rPr lang="ru-RU" sz="1200" dirty="0"/>
              <a:t> если доступно</a:t>
            </a:r>
            <a:endParaRPr lang="ru-RU" dirty="0">
              <a:cs typeface="Calibri"/>
            </a:endParaRPr>
          </a:p>
          <a:p>
            <a:r>
              <a:rPr lang="ru-RU" dirty="0" err="1">
                <a:cs typeface="Calibri"/>
              </a:rPr>
              <a:t>Count</a:t>
            </a:r>
            <a:r>
              <a:rPr lang="ru-RU" dirty="0">
                <a:cs typeface="Calibri"/>
              </a:rPr>
              <a:t> предотвращает </a:t>
            </a:r>
            <a:r>
              <a:rPr lang="ru-RU" dirty="0" err="1">
                <a:cs typeface="Calibri"/>
              </a:rPr>
              <a:t>allocation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енумератора</a:t>
            </a:r>
            <a:r>
              <a:rPr lang="ru-RU" dirty="0">
                <a:cs typeface="Calibri"/>
              </a:rPr>
              <a:t>, раньше использовалось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 </a:t>
            </a:r>
            <a:endParaRPr lang="ru-RU" dirty="0"/>
          </a:p>
          <a:p>
            <a:r>
              <a:rPr lang="ru-RU" dirty="0"/>
              <a:t>System.Text.Json улучшили JsonSerializer, изменения портированы в Core 3.1 как сервис пак</a:t>
            </a:r>
            <a:endParaRPr lang="en-US" dirty="0"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Framework-dependent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deployment</a:t>
            </a:r>
            <a:r>
              <a:rPr lang="en-US" sz="1200" dirty="0">
                <a:ea typeface="+mn-lt"/>
                <a:cs typeface="+mn-lt"/>
              </a:rPr>
              <a:t>???</a:t>
            </a:r>
            <a:endParaRPr lang="ru-RU" sz="1200" dirty="0">
              <a:ea typeface="+mn-lt"/>
              <a:cs typeface="+mn-lt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Self-contained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app</a:t>
            </a:r>
            <a:r>
              <a:rPr lang="ru-RU" sz="1200" dirty="0">
                <a:ea typeface="+mn-lt"/>
                <a:cs typeface="+mn-lt"/>
              </a:rPr>
              <a:t> (размер будет больше)</a:t>
            </a:r>
            <a:r>
              <a:rPr lang="en-US" sz="1200" dirty="0">
                <a:ea typeface="+mn-lt"/>
                <a:cs typeface="+mn-lt"/>
              </a:rPr>
              <a:t> ???</a:t>
            </a:r>
            <a:endParaRPr lang="ru-RU" sz="1200" dirty="0">
              <a:ea typeface="+mn-lt"/>
              <a:cs typeface="+mn-lt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</a:t>
            </a:r>
            <a:r>
              <a:rPr lang="ru-RU" sz="1200">
                <a:ea typeface="+mn-lt"/>
                <a:cs typeface="+mn-lt"/>
              </a:rPr>
              <a:t>следующих слайдах)</a:t>
            </a:r>
            <a:endParaRPr lang="ru-RU" sz="1200" dirty="0">
              <a:ea typeface="+mn-lt"/>
              <a:cs typeface="+mn-lt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R2R - </a:t>
            </a:r>
            <a:r>
              <a:rPr lang="en-US" err="1">
                <a:cs typeface="Calibri"/>
              </a:rPr>
              <a:t>предварительная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компиляция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нативный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код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которая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даёт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большое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увеличение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производительности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запуске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небольшое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прогретом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приложении</a:t>
            </a:r>
            <a:r>
              <a:rPr lang="en-US">
                <a:cs typeface="Calibri"/>
              </a:rPr>
              <a:t>. </a:t>
            </a:r>
          </a:p>
          <a:p>
            <a:r>
              <a:rPr lang="en-US" err="1">
                <a:cs typeface="Calibri"/>
              </a:rPr>
              <a:t>Когда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сборка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обрезана</a:t>
            </a:r>
            <a:r>
              <a:rPr lang="en-US">
                <a:cs typeface="Calibri"/>
              </a:rPr>
              <a:t>, R2R </a:t>
            </a:r>
            <a:r>
              <a:rPr lang="en-US" err="1">
                <a:cs typeface="Calibri"/>
              </a:rPr>
              <a:t>данные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удаляются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Автор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приложения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сам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решает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что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ставить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приоритет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размер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приложения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или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скорость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запуска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4990564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746976" y="42500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2507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283CD61-5318-4731-BCCF-0FFE45CA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1714</Words>
  <Application>Microsoft Office PowerPoint</Application>
  <PresentationFormat>Widescreen</PresentationFormat>
  <Paragraphs>235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verdana</vt:lpstr>
      <vt:lpstr>Office Theme</vt:lpstr>
      <vt:lpstr>PowerPoint Presentation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6</cp:revision>
  <dcterms:created xsi:type="dcterms:W3CDTF">2021-01-19T09:54:14Z</dcterms:created>
  <dcterms:modified xsi:type="dcterms:W3CDTF">2021-01-20T09:26:40Z</dcterms:modified>
</cp:coreProperties>
</file>